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58" r:id="rId3"/>
    <p:sldId id="259" r:id="rId4"/>
    <p:sldId id="261" r:id="rId5"/>
    <p:sldId id="293" r:id="rId6"/>
    <p:sldId id="294" r:id="rId7"/>
    <p:sldId id="287" r:id="rId8"/>
    <p:sldId id="279" r:id="rId9"/>
    <p:sldId id="283" r:id="rId10"/>
    <p:sldId id="286" r:id="rId11"/>
    <p:sldId id="275" r:id="rId12"/>
    <p:sldId id="281" r:id="rId13"/>
    <p:sldId id="297" r:id="rId14"/>
    <p:sldId id="282" r:id="rId15"/>
    <p:sldId id="277" r:id="rId16"/>
    <p:sldId id="278" r:id="rId17"/>
    <p:sldId id="284" r:id="rId18"/>
    <p:sldId id="285" r:id="rId19"/>
    <p:sldId id="262" r:id="rId20"/>
    <p:sldId id="270" r:id="rId21"/>
    <p:sldId id="264" r:id="rId22"/>
    <p:sldId id="269" r:id="rId23"/>
    <p:sldId id="266" r:id="rId24"/>
    <p:sldId id="267" r:id="rId25"/>
    <p:sldId id="268" r:id="rId26"/>
    <p:sldId id="298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1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8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1048669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1F57E9-39D8-4ECC-87D2-F342327BA19D}" type="datetimeFigureOut">
              <a:rPr lang="en-US" smtClean="0"/>
              <a:pPr/>
              <a:t>12/17/2021</a:t>
            </a:fld>
            <a:endParaRPr lang="en-IN"/>
          </a:p>
        </p:txBody>
      </p:sp>
      <p:sp>
        <p:nvSpPr>
          <p:cNvPr id="1048670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1048671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1048672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1048673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DA9EA9-6485-4A5D-9D04-21B68DBF3865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63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104863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DA9EA9-6485-4A5D-9D04-21B68DBF3865}" type="slidenum">
              <a:rPr lang="en-IN" smtClean="0"/>
              <a:pPr/>
              <a:t>11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58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5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104866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4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4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104865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5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0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104860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0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5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5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104865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5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58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590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59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104859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9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36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37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38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39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40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1048641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4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4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104864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4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104861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1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6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6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6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104866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6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596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48597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59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104859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0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itle 1"/>
          <p:cNvSpPr>
            <a:spLocks noGrp="1"/>
          </p:cNvSpPr>
          <p:nvPr>
            <p:ph type="ctrTitle"/>
          </p:nvPr>
        </p:nvSpPr>
        <p:spPr>
          <a:xfrm>
            <a:off x="381000" y="152400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sz="4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MULTIMEDIA ADVERTISING AGENCY BHOPAL            </a:t>
            </a:r>
            <a:r>
              <a:rPr lang="en-US" sz="1600" b="1" i="1" dirty="0" smtClean="0">
                <a:solidFill>
                  <a:srgbClr val="FF0000"/>
                </a:solidFill>
              </a:rPr>
              <a:t>SINCE 1984</a:t>
            </a:r>
            <a:endParaRPr lang="en-IN" sz="4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48587" name="Subtitle 2"/>
          <p:cNvSpPr>
            <a:spLocks noGrp="1"/>
          </p:cNvSpPr>
          <p:nvPr>
            <p:ph type="subTitle" idx="1"/>
          </p:nvPr>
        </p:nvSpPr>
        <p:spPr>
          <a:xfrm>
            <a:off x="533400" y="3581400"/>
            <a:ext cx="6400800" cy="1752600"/>
          </a:xfrm>
        </p:spPr>
        <p:txBody>
          <a:bodyPr/>
          <a:lstStyle/>
          <a:p>
            <a:pPr algn="l"/>
            <a:r>
              <a:rPr lang="en-US" dirty="0" smtClean="0"/>
              <a:t>                        BHOPAL CITY PLAN</a:t>
            </a:r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Bhopal Talkies Square 30x15 - LIT</a:t>
            </a:r>
            <a:endParaRPr lang="en-IN" dirty="0"/>
          </a:p>
        </p:txBody>
      </p:sp>
      <p:pic>
        <p:nvPicPr>
          <p:cNvPr id="5" name="Picture Placeholder 4" descr="WhatsApp Image 2021-10-19 at 1.07.24 PM.jpe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9961" r="9961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Rs 140000/month Rs </a:t>
            </a:r>
            <a:r>
              <a:rPr lang="en-US" dirty="0" smtClean="0"/>
              <a:t>5000/day</a:t>
            </a:r>
          </a:p>
          <a:p>
            <a:endParaRPr lang="en-US" dirty="0" smtClean="0"/>
          </a:p>
          <a:p>
            <a:r>
              <a:rPr lang="en-US" dirty="0" smtClean="0"/>
              <a:t>latitude longitude </a:t>
            </a:r>
            <a:r>
              <a:rPr lang="en-US" dirty="0" smtClean="0"/>
              <a:t>		23.2663660</a:t>
            </a:r>
            <a:r>
              <a:rPr lang="en-US" dirty="0" smtClean="0"/>
              <a:t>, 77.4008180</a:t>
            </a:r>
            <a:endParaRPr lang="en-IN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Title 1"/>
          <p:cNvSpPr>
            <a:spLocks noGrp="1"/>
          </p:cNvSpPr>
          <p:nvPr>
            <p:ph type="title"/>
          </p:nvPr>
        </p:nvSpPr>
        <p:spPr>
          <a:xfrm>
            <a:off x="457200" y="4114800"/>
            <a:ext cx="8229600" cy="2286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BHOPAL KAROND MANDI TOWARD PEOPLES MALL – NLIT  20x10 </a:t>
            </a:r>
            <a:br>
              <a:rPr lang="en-US" sz="2000" dirty="0" smtClean="0"/>
            </a:br>
            <a:r>
              <a:rPr lang="en-US" sz="2000" dirty="0" smtClean="0"/>
              <a:t>Rs </a:t>
            </a:r>
            <a:r>
              <a:rPr lang="en-US" sz="2000" dirty="0" smtClean="0"/>
              <a:t>10000/month             </a:t>
            </a:r>
            <a:r>
              <a:rPr lang="en-US" sz="2000" dirty="0" smtClean="0"/>
              <a:t>Rs </a:t>
            </a:r>
            <a:r>
              <a:rPr lang="en-US" sz="2000" dirty="0" smtClean="0"/>
              <a:t>500/day </a:t>
            </a:r>
            <a:br>
              <a:rPr lang="en-US" sz="2000" dirty="0" smtClean="0"/>
            </a:br>
            <a:r>
              <a:rPr lang="en-US" sz="1800" dirty="0" smtClean="0"/>
              <a:t> latitude longitude </a:t>
            </a:r>
            <a:r>
              <a:rPr lang="en-US" sz="1800" dirty="0" smtClean="0"/>
              <a:t>		23.2876821</a:t>
            </a:r>
            <a:r>
              <a:rPr lang="en-US" sz="1800" dirty="0" smtClean="0"/>
              <a:t>, 77.4112927</a:t>
            </a:r>
            <a:endParaRPr lang="en-IN" sz="2000" dirty="0"/>
          </a:p>
        </p:txBody>
      </p:sp>
      <p:pic>
        <p:nvPicPr>
          <p:cNvPr id="6" name="Picture Placeholder 5" descr="IMG_8376 copy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381000"/>
            <a:ext cx="4495800" cy="3321170"/>
          </a:xfrm>
        </p:spPr>
      </p:pic>
      <p:pic>
        <p:nvPicPr>
          <p:cNvPr id="8" name="Content Placeholder 7" descr="IMG_8371 copy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724400" y="304800"/>
            <a:ext cx="4703409" cy="34290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903912" cy="566738"/>
          </a:xfrm>
        </p:spPr>
        <p:txBody>
          <a:bodyPr>
            <a:normAutofit/>
          </a:bodyPr>
          <a:lstStyle/>
          <a:p>
            <a:r>
              <a:rPr lang="en-US" dirty="0" smtClean="0"/>
              <a:t>Ahead of </a:t>
            </a:r>
            <a:r>
              <a:rPr lang="en-US" dirty="0" err="1" smtClean="0"/>
              <a:t>Sehore</a:t>
            </a:r>
            <a:r>
              <a:rPr lang="en-US" dirty="0" smtClean="0"/>
              <a:t> </a:t>
            </a:r>
            <a:r>
              <a:rPr lang="en-US" dirty="0" err="1" smtClean="0"/>
              <a:t>naka</a:t>
            </a:r>
            <a:r>
              <a:rPr lang="en-US" dirty="0" smtClean="0"/>
              <a:t> </a:t>
            </a:r>
            <a:r>
              <a:rPr lang="en-US" dirty="0" err="1" smtClean="0"/>
              <a:t>indore</a:t>
            </a:r>
            <a:r>
              <a:rPr lang="en-US" dirty="0" smtClean="0"/>
              <a:t> highway 20x20 - NLIT</a:t>
            </a:r>
            <a:endParaRPr lang="en-IN" dirty="0"/>
          </a:p>
        </p:txBody>
      </p:sp>
      <p:pic>
        <p:nvPicPr>
          <p:cNvPr id="5" name="Picture Placeholder 4" descr="WhatsApp Image 2021-10-19 at 12.12.46 PM (1).jpe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3" b="2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IN" dirty="0" smtClean="0"/>
              <a:t>Rs  30000 /month                         Rs </a:t>
            </a:r>
            <a:r>
              <a:rPr lang="en-IN" dirty="0" smtClean="0"/>
              <a:t>1500/day </a:t>
            </a:r>
          </a:p>
          <a:p>
            <a:r>
              <a:rPr lang="en-US" dirty="0" smtClean="0"/>
              <a:t>latitude longitude </a:t>
            </a:r>
            <a:r>
              <a:rPr lang="en-US" dirty="0" smtClean="0"/>
              <a:t>		23.2876821</a:t>
            </a:r>
            <a:r>
              <a:rPr lang="en-US" dirty="0" smtClean="0"/>
              <a:t>, 77.4112927</a:t>
            </a:r>
            <a:endParaRPr lang="en-IN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CRESENT PARK TO BHOPAL TOLL TAX </a:t>
            </a:r>
            <a:endParaRPr lang="en-IN" dirty="0"/>
          </a:p>
        </p:txBody>
      </p:sp>
      <p:pic>
        <p:nvPicPr>
          <p:cNvPr id="5" name="Picture Placeholder 4" descr="IMG_20191006_16385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40X20       Rs 750000 /month                    Rs </a:t>
            </a:r>
            <a:r>
              <a:rPr lang="en-US" dirty="0" smtClean="0"/>
              <a:t>3000/day</a:t>
            </a:r>
          </a:p>
          <a:p>
            <a:r>
              <a:rPr lang="en-US" dirty="0" smtClean="0"/>
              <a:t>latitude longitude </a:t>
            </a:r>
            <a:r>
              <a:rPr lang="en-US" dirty="0" smtClean="0"/>
              <a:t>		23.1829710</a:t>
            </a:r>
            <a:r>
              <a:rPr lang="en-US" dirty="0" smtClean="0"/>
              <a:t>, </a:t>
            </a:r>
            <a:r>
              <a:rPr lang="en-US" dirty="0" smtClean="0"/>
              <a:t>77.0836515</a:t>
            </a:r>
            <a:endParaRPr lang="en-IN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Near airport </a:t>
            </a:r>
            <a:r>
              <a:rPr lang="en-US" dirty="0" err="1" smtClean="0"/>
              <a:t>shyampur</a:t>
            </a:r>
            <a:r>
              <a:rPr lang="en-US" dirty="0" smtClean="0"/>
              <a:t> road facing </a:t>
            </a:r>
            <a:r>
              <a:rPr lang="en-US" dirty="0" err="1" smtClean="0"/>
              <a:t>bhopal</a:t>
            </a:r>
            <a:r>
              <a:rPr lang="en-US" dirty="0" smtClean="0"/>
              <a:t> 40x20</a:t>
            </a:r>
            <a:endParaRPr lang="en-IN" dirty="0"/>
          </a:p>
        </p:txBody>
      </p:sp>
      <p:pic>
        <p:nvPicPr>
          <p:cNvPr id="5" name="Picture Placeholder 4" descr="WhatsApp Image 2021-10-19 at 12.12.46 PM.jpe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40X20       Rs 750000 /month                    Rs 3000/day </a:t>
            </a:r>
            <a:endParaRPr lang="en-US" dirty="0" smtClean="0"/>
          </a:p>
          <a:p>
            <a:r>
              <a:rPr lang="en-US" dirty="0" smtClean="0"/>
              <a:t>latitude longitude </a:t>
            </a:r>
            <a:r>
              <a:rPr lang="en-US" dirty="0" smtClean="0"/>
              <a:t>		</a:t>
            </a:r>
            <a:r>
              <a:rPr lang="en-IN" dirty="0" smtClean="0"/>
              <a:t>23.3178361</a:t>
            </a:r>
            <a:r>
              <a:rPr lang="en-IN" dirty="0" smtClean="0"/>
              <a:t>, 77.3171419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Title 104867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IN" dirty="0" err="1"/>
              <a:t>Vip</a:t>
            </a:r>
            <a:r>
              <a:rPr lang="en-US" altLang="en-IN" dirty="0"/>
              <a:t> road toward raja </a:t>
            </a:r>
            <a:r>
              <a:rPr lang="en-US" altLang="en-IN" dirty="0" err="1" smtClean="0"/>
              <a:t>bhoj</a:t>
            </a:r>
            <a:r>
              <a:rPr lang="en-US" altLang="en-IN" dirty="0" smtClean="0"/>
              <a:t> 50x30 - LIT</a:t>
            </a:r>
            <a:endParaRPr lang="en-IN" dirty="0"/>
          </a:p>
        </p:txBody>
      </p:sp>
      <p:pic>
        <p:nvPicPr>
          <p:cNvPr id="2097172" name="Picture Placeholder 2097171"/>
          <p:cNvPicPr>
            <a:picLocks noGrp="1"/>
          </p:cNvPicPr>
          <p:nvPr>
            <p:ph type="pic" idx="1"/>
          </p:nvPr>
        </p:nvPicPr>
        <p:blipFill>
          <a:blip r:embed="rId2"/>
          <a:srcRect l="1020" r="1020"/>
          <a:stretch>
            <a:fillRect/>
          </a:stretch>
        </p:blipFill>
        <p:spPr/>
      </p:pic>
      <p:sp>
        <p:nvSpPr>
          <p:cNvPr id="1048676" name="Text Placeholder 104867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IN" dirty="0" smtClean="0"/>
              <a:t>Rs 450000/month                          Rs 25000/day </a:t>
            </a:r>
            <a:endParaRPr lang="en-IN" dirty="0" smtClean="0"/>
          </a:p>
          <a:p>
            <a:r>
              <a:rPr lang="en-US" dirty="0" smtClean="0"/>
              <a:t>latitude longitude </a:t>
            </a:r>
            <a:r>
              <a:rPr lang="en-US" dirty="0" smtClean="0"/>
              <a:t>		</a:t>
            </a:r>
            <a:r>
              <a:rPr lang="en-IN" dirty="0" smtClean="0"/>
              <a:t>23.2609651</a:t>
            </a:r>
            <a:r>
              <a:rPr lang="en-IN" dirty="0" smtClean="0"/>
              <a:t>, </a:t>
            </a:r>
            <a:r>
              <a:rPr lang="en-IN" dirty="0" smtClean="0"/>
              <a:t>77.3790592</a:t>
            </a:r>
            <a:endParaRPr lang="en-IN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7" name="Title 104867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IN" dirty="0" err="1"/>
              <a:t>Vip</a:t>
            </a:r>
            <a:r>
              <a:rPr lang="en-US" altLang="en-IN" dirty="0"/>
              <a:t> road towards </a:t>
            </a:r>
            <a:r>
              <a:rPr lang="en-US" altLang="en-IN" dirty="0" err="1" smtClean="0"/>
              <a:t>lalghati</a:t>
            </a:r>
            <a:r>
              <a:rPr lang="en-US" altLang="en-IN" dirty="0" smtClean="0"/>
              <a:t> 30x30 LIT </a:t>
            </a:r>
            <a:endParaRPr lang="en-IN" dirty="0"/>
          </a:p>
        </p:txBody>
      </p:sp>
      <p:pic>
        <p:nvPicPr>
          <p:cNvPr id="2097173" name="Picture Placeholder 2097172"/>
          <p:cNvPicPr>
            <a:picLocks noGrp="1"/>
          </p:cNvPicPr>
          <p:nvPr>
            <p:ph type="pic" idx="1"/>
          </p:nvPr>
        </p:nvPicPr>
        <p:blipFill>
          <a:blip r:embed="rId2"/>
          <a:srcRect l="-249" r="-249"/>
          <a:stretch>
            <a:fillRect/>
          </a:stretch>
        </p:blipFill>
        <p:spPr/>
      </p:pic>
      <p:sp>
        <p:nvSpPr>
          <p:cNvPr id="1048679" name="Text Placeholder 104867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IN" dirty="0" smtClean="0"/>
              <a:t>Rs 350000                                 Rs </a:t>
            </a:r>
            <a:r>
              <a:rPr lang="en-IN" dirty="0" smtClean="0"/>
              <a:t>15000/day</a:t>
            </a:r>
          </a:p>
          <a:p>
            <a:r>
              <a:rPr lang="en-US" dirty="0" smtClean="0"/>
              <a:t>latitude longitude </a:t>
            </a:r>
            <a:r>
              <a:rPr lang="en-US" dirty="0" smtClean="0"/>
              <a:t>		</a:t>
            </a:r>
            <a:r>
              <a:rPr lang="en-IN" dirty="0" smtClean="0"/>
              <a:t>23.2607552</a:t>
            </a:r>
            <a:r>
              <a:rPr lang="en-IN" dirty="0" smtClean="0"/>
              <a:t>, 77.3810297</a:t>
            </a:r>
            <a:endParaRPr lang="en-IN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Samardha</a:t>
            </a:r>
            <a:r>
              <a:rPr lang="en-US" dirty="0" smtClean="0"/>
              <a:t> </a:t>
            </a:r>
            <a:r>
              <a:rPr lang="en-US" dirty="0" err="1" smtClean="0"/>
              <a:t>bhopal</a:t>
            </a:r>
            <a:r>
              <a:rPr lang="en-US" dirty="0" smtClean="0"/>
              <a:t> road facing </a:t>
            </a:r>
            <a:r>
              <a:rPr lang="en-US" dirty="0" err="1" smtClean="0"/>
              <a:t>mandideep</a:t>
            </a:r>
            <a:r>
              <a:rPr lang="en-US" dirty="0" smtClean="0"/>
              <a:t> 40x20 - NLIT</a:t>
            </a:r>
            <a:endParaRPr lang="en-IN" dirty="0"/>
          </a:p>
        </p:txBody>
      </p:sp>
      <p:pic>
        <p:nvPicPr>
          <p:cNvPr id="5" name="Picture Placeholder 4" descr="WhatsApp Image 2021-10-19 at 12.12.47 PM (1).jpe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052" r="5052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40X20       Rs 750000 /month                    Rs </a:t>
            </a:r>
            <a:r>
              <a:rPr lang="en-US" dirty="0" smtClean="0"/>
              <a:t>3000/day</a:t>
            </a:r>
          </a:p>
          <a:p>
            <a:r>
              <a:rPr lang="en-US" dirty="0" smtClean="0"/>
              <a:t>latitude longitude </a:t>
            </a:r>
            <a:r>
              <a:rPr lang="en-US" dirty="0" smtClean="0"/>
              <a:t>		23.1147050</a:t>
            </a:r>
            <a:r>
              <a:rPr lang="en-US" dirty="0" smtClean="0"/>
              <a:t>, 77.5069594 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6665912" cy="566738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Samardha</a:t>
            </a:r>
            <a:r>
              <a:rPr lang="en-US" dirty="0" smtClean="0"/>
              <a:t> </a:t>
            </a:r>
            <a:r>
              <a:rPr lang="en-US" dirty="0" err="1" smtClean="0"/>
              <a:t>hoshangabad</a:t>
            </a:r>
            <a:r>
              <a:rPr lang="en-US" dirty="0" smtClean="0"/>
              <a:t> road facing </a:t>
            </a:r>
            <a:r>
              <a:rPr lang="en-US" dirty="0" err="1" smtClean="0"/>
              <a:t>mandideep</a:t>
            </a:r>
            <a:r>
              <a:rPr lang="en-US" dirty="0" smtClean="0"/>
              <a:t> 40x20 - NLIT  </a:t>
            </a:r>
            <a:br>
              <a:rPr lang="en-US" dirty="0" smtClean="0"/>
            </a:br>
            <a:endParaRPr lang="en-IN" dirty="0"/>
          </a:p>
        </p:txBody>
      </p:sp>
      <p:pic>
        <p:nvPicPr>
          <p:cNvPr id="5" name="Picture Placeholder 4" descr="WhatsApp Image 2021-10-19 at 12.12.47 PM.jpe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397" r="39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40X20       Rs 750000 /month                    Rs </a:t>
            </a:r>
            <a:r>
              <a:rPr lang="en-US" dirty="0" smtClean="0"/>
              <a:t>3000/day</a:t>
            </a:r>
          </a:p>
          <a:p>
            <a:r>
              <a:rPr lang="en-US" dirty="0" smtClean="0"/>
              <a:t>latitude longitude </a:t>
            </a:r>
            <a:r>
              <a:rPr lang="en-US" dirty="0" smtClean="0"/>
              <a:t>		23.1147050</a:t>
            </a:r>
            <a:r>
              <a:rPr lang="en-US" dirty="0" smtClean="0"/>
              <a:t>, 77.5069594 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Title 1"/>
          <p:cNvSpPr>
            <a:spLocks noGrp="1"/>
          </p:cNvSpPr>
          <p:nvPr>
            <p:ph type="title"/>
          </p:nvPr>
        </p:nvSpPr>
        <p:spPr>
          <a:xfrm>
            <a:off x="304800" y="5334000"/>
            <a:ext cx="8229600" cy="1143000"/>
          </a:xfrm>
        </p:spPr>
        <p:txBody>
          <a:bodyPr>
            <a:normAutofit/>
          </a:bodyPr>
          <a:lstStyle/>
          <a:p>
            <a:r>
              <a:rPr lang="en-US" sz="1800" b="1" dirty="0" err="1" smtClean="0"/>
              <a:t>Raisen</a:t>
            </a:r>
            <a:r>
              <a:rPr lang="en-US" sz="1800" b="1" dirty="0" smtClean="0"/>
              <a:t> Bus stand 20x10 </a:t>
            </a:r>
            <a:r>
              <a:rPr lang="en-US" sz="1800" dirty="0" smtClean="0"/>
              <a:t>– NLIT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dirty="0" smtClean="0"/>
              <a:t>Rs  </a:t>
            </a:r>
            <a:r>
              <a:rPr lang="en-US" sz="1600" dirty="0" smtClean="0"/>
              <a:t>15000/month                        Rs  800/day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 latitude longitude </a:t>
            </a:r>
            <a:r>
              <a:rPr lang="en-US" sz="1600" dirty="0" smtClean="0"/>
              <a:t>		23.3278967</a:t>
            </a:r>
            <a:r>
              <a:rPr lang="en-US" sz="1600" dirty="0" smtClean="0"/>
              <a:t>, </a:t>
            </a:r>
            <a:r>
              <a:rPr lang="en-US" sz="1600" dirty="0" smtClean="0"/>
              <a:t>77.7833706</a:t>
            </a:r>
            <a:endParaRPr lang="en-IN" sz="1600" b="1" dirty="0"/>
          </a:p>
        </p:txBody>
      </p:sp>
      <p:pic>
        <p:nvPicPr>
          <p:cNvPr id="2097158" name="Content Placeholder 5" descr="WhatsApp Image 2021-09-04 at 3.51.30 PM.jpe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42132" y="228600"/>
            <a:ext cx="4401868" cy="3429000"/>
          </a:xfrm>
          <a:ln>
            <a:solidFill>
              <a:srgbClr val="FF0000"/>
            </a:solidFill>
          </a:ln>
        </p:spPr>
      </p:pic>
      <p:pic>
        <p:nvPicPr>
          <p:cNvPr id="6" name="Content Placeholder 5" descr="WhatsApp Image 2021-12-06 at 3.22.14 PM.jpe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0" y="228600"/>
            <a:ext cx="4782608" cy="3472656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800" dirty="0" err="1" smtClean="0"/>
              <a:t>lalghati</a:t>
            </a:r>
            <a:r>
              <a:rPr lang="en-US" sz="1800" dirty="0" smtClean="0"/>
              <a:t> </a:t>
            </a:r>
            <a:r>
              <a:rPr lang="en-US" sz="1800" dirty="0" err="1" smtClean="0"/>
              <a:t>sqaure</a:t>
            </a:r>
            <a:r>
              <a:rPr lang="en-US" sz="1800" dirty="0" smtClean="0"/>
              <a:t> </a:t>
            </a:r>
            <a:r>
              <a:rPr lang="en-US" sz="1800" dirty="0" err="1" smtClean="0"/>
              <a:t>vip</a:t>
            </a:r>
            <a:r>
              <a:rPr lang="en-US" sz="1800" dirty="0" smtClean="0"/>
              <a:t> </a:t>
            </a:r>
            <a:r>
              <a:rPr lang="en-US" sz="1800" dirty="0" err="1" smtClean="0"/>
              <a:t>raod</a:t>
            </a:r>
            <a:r>
              <a:rPr lang="en-US" sz="1800" dirty="0" smtClean="0"/>
              <a:t> towards bus stand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800" dirty="0" smtClean="0"/>
              <a:t>FIRST VIEW size 30x15 – LIT  --- </a:t>
            </a:r>
            <a:r>
              <a:rPr lang="en-US" sz="1800" dirty="0" smtClean="0"/>
              <a:t>Rs 5000/day</a:t>
            </a:r>
            <a:br>
              <a:rPr lang="en-US" sz="1800" dirty="0" smtClean="0"/>
            </a:br>
            <a:r>
              <a:rPr lang="en-US" sz="1800" dirty="0" smtClean="0"/>
              <a:t>latitude longitude      </a:t>
            </a:r>
            <a:r>
              <a:rPr lang="en-US" sz="1600" dirty="0" smtClean="0"/>
              <a:t>23.2726650, </a:t>
            </a:r>
            <a:r>
              <a:rPr lang="en-US" sz="1600" dirty="0" smtClean="0"/>
              <a:t>77.3695270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IN" sz="1800" dirty="0"/>
          </a:p>
        </p:txBody>
      </p:sp>
      <p:pic>
        <p:nvPicPr>
          <p:cNvPr id="2097152" name="Picture Placeholder 4" descr="raju_bhai__3_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-1250795" y="1981200"/>
            <a:ext cx="5441795" cy="3657600"/>
          </a:xfrm>
        </p:spPr>
      </p:pic>
      <p:pic>
        <p:nvPicPr>
          <p:cNvPr id="7" name="Content Placeholder 6" descr="lit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267200" y="1940873"/>
            <a:ext cx="5410200" cy="3697927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Title 1"/>
          <p:cNvSpPr>
            <a:spLocks noGrp="1"/>
          </p:cNvSpPr>
          <p:nvPr>
            <p:ph type="title"/>
          </p:nvPr>
        </p:nvSpPr>
        <p:spPr>
          <a:xfrm>
            <a:off x="0" y="5181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2400" dirty="0" err="1" smtClean="0"/>
              <a:t>Raisen</a:t>
            </a:r>
            <a:r>
              <a:rPr lang="en-US" sz="2400" dirty="0" smtClean="0"/>
              <a:t> </a:t>
            </a:r>
            <a:r>
              <a:rPr lang="en-US" sz="2400" dirty="0" err="1" smtClean="0"/>
              <a:t>Galla</a:t>
            </a:r>
            <a:r>
              <a:rPr lang="en-US" sz="2400" dirty="0" smtClean="0"/>
              <a:t> </a:t>
            </a:r>
            <a:r>
              <a:rPr lang="en-US" sz="2400" dirty="0" err="1" smtClean="0"/>
              <a:t>mandi</a:t>
            </a:r>
            <a:r>
              <a:rPr lang="en-US" sz="2400" dirty="0" smtClean="0"/>
              <a:t> Bus stand Road - NLIT </a:t>
            </a:r>
            <a:br>
              <a:rPr lang="en-US" sz="2400" dirty="0" smtClean="0"/>
            </a:br>
            <a:r>
              <a:rPr lang="en-US" sz="2400" dirty="0" smtClean="0"/>
              <a:t>20x10 </a:t>
            </a:r>
            <a:br>
              <a:rPr lang="en-US" sz="2400" dirty="0" smtClean="0"/>
            </a:br>
            <a:r>
              <a:rPr lang="en-US" sz="2400" dirty="0" smtClean="0"/>
              <a:t> 15000/month                        Rs  </a:t>
            </a:r>
            <a:r>
              <a:rPr lang="en-US" sz="2400" dirty="0" smtClean="0"/>
              <a:t>800/day</a:t>
            </a:r>
            <a:br>
              <a:rPr lang="en-US" sz="2400" dirty="0" smtClean="0"/>
            </a:br>
            <a:r>
              <a:rPr lang="en-US" sz="2400" dirty="0" smtClean="0"/>
              <a:t> latitude longitude </a:t>
            </a:r>
            <a:r>
              <a:rPr lang="en-US" sz="2400" dirty="0" smtClean="0"/>
              <a:t>		23.3228045</a:t>
            </a:r>
            <a:r>
              <a:rPr lang="en-US" sz="2400" dirty="0" smtClean="0"/>
              <a:t>, 77.7836960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IN" sz="2000" dirty="0" smtClean="0"/>
              <a:t/>
            </a:r>
            <a:br>
              <a:rPr lang="en-IN" sz="2000" dirty="0" smtClean="0"/>
            </a:br>
            <a:endParaRPr lang="en-IN" sz="2400" dirty="0"/>
          </a:p>
        </p:txBody>
      </p:sp>
      <p:pic>
        <p:nvPicPr>
          <p:cNvPr id="5" name="Content Placeholder 4" descr="WhatsApp Image 2021-12-06 at 3.22.40 PM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28600"/>
            <a:ext cx="7467600" cy="4496264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Title 1"/>
          <p:cNvSpPr txBox="1"/>
          <p:nvPr/>
        </p:nvSpPr>
        <p:spPr bwMode="auto">
          <a:xfrm>
            <a:off x="304800" y="5579478"/>
            <a:ext cx="8543925" cy="1278522"/>
          </a:xfrm>
          <a:prstGeom prst="rect">
            <a:avLst/>
          </a:prstGeom>
          <a:noFill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altLang="en-US" sz="1800" b="1" dirty="0" smtClean="0"/>
              <a:t>Sam  college </a:t>
            </a:r>
            <a:r>
              <a:rPr lang="en-IN" altLang="en-US" sz="1800" b="1" dirty="0" err="1" smtClean="0"/>
              <a:t>raisen</a:t>
            </a:r>
            <a:r>
              <a:rPr lang="en-IN" altLang="en-US" sz="1800" b="1" dirty="0" smtClean="0"/>
              <a:t> road facing </a:t>
            </a:r>
            <a:r>
              <a:rPr lang="en-IN" altLang="en-US" sz="1800" b="1" dirty="0" err="1" smtClean="0"/>
              <a:t>raisen</a:t>
            </a:r>
            <a:r>
              <a:rPr lang="en-IN" altLang="en-US" sz="1800" b="1" dirty="0" smtClean="0"/>
              <a:t>– 40x20 </a:t>
            </a:r>
            <a:r>
              <a:rPr lang="en-US" sz="1800" dirty="0" smtClean="0"/>
              <a:t>– NLIT</a:t>
            </a:r>
          </a:p>
          <a:p>
            <a:r>
              <a:rPr lang="en-US" sz="1600" dirty="0" smtClean="0"/>
              <a:t>40X20       Rs 750000 /month                    Rs 3000/day </a:t>
            </a:r>
            <a:endParaRPr lang="en-US" sz="1600" dirty="0" smtClean="0"/>
          </a:p>
          <a:p>
            <a:r>
              <a:rPr lang="en-US" sz="1600" dirty="0" smtClean="0"/>
              <a:t>latitude longitude </a:t>
            </a:r>
            <a:r>
              <a:rPr lang="en-US" sz="1600" dirty="0" smtClean="0"/>
              <a:t>		</a:t>
            </a:r>
            <a:r>
              <a:rPr lang="en-IN" sz="1600" dirty="0" smtClean="0"/>
              <a:t>23.2522100</a:t>
            </a:r>
            <a:r>
              <a:rPr lang="en-IN" sz="1600" dirty="0" smtClean="0"/>
              <a:t>, 77.5281841</a:t>
            </a:r>
            <a:endParaRPr lang="en-IN" sz="1600" dirty="0" smtClean="0"/>
          </a:p>
          <a:p>
            <a:r>
              <a:rPr lang="en-IN" altLang="en-US" sz="1800" b="1" dirty="0" smtClean="0"/>
              <a:t> </a:t>
            </a:r>
            <a:endParaRPr lang="en-IN" altLang="en-US" sz="1800" b="1" dirty="0"/>
          </a:p>
        </p:txBody>
      </p:sp>
      <p:pic>
        <p:nvPicPr>
          <p:cNvPr id="2097160" name="Picture 2" descr="C:\Users\k.barmeda\Desktop\PH-PR-MSMA-16-08-19\Bhopal - Govindpura Industrial Area - 20' x 10'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47800" y="152400"/>
            <a:ext cx="5405684" cy="40553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Title 1"/>
          <p:cNvSpPr txBox="1"/>
          <p:nvPr/>
        </p:nvSpPr>
        <p:spPr bwMode="auto">
          <a:xfrm>
            <a:off x="600075" y="304800"/>
            <a:ext cx="8543925" cy="1049922"/>
          </a:xfrm>
          <a:prstGeom prst="rect">
            <a:avLst/>
          </a:prstGeom>
          <a:noFill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altLang="en-US" sz="1800" b="1" dirty="0" smtClean="0"/>
              <a:t>Sam  college </a:t>
            </a:r>
            <a:r>
              <a:rPr lang="en-IN" altLang="en-US" sz="1800" b="1" dirty="0" err="1" smtClean="0"/>
              <a:t>raisen</a:t>
            </a:r>
            <a:r>
              <a:rPr lang="en-IN" altLang="en-US" sz="1800" b="1" dirty="0" smtClean="0"/>
              <a:t> road facing </a:t>
            </a:r>
            <a:r>
              <a:rPr lang="en-IN" altLang="en-US" sz="1800" b="1" dirty="0" err="1" smtClean="0"/>
              <a:t>bhopal</a:t>
            </a:r>
            <a:r>
              <a:rPr lang="en-IN" altLang="en-US" sz="1800" b="1" dirty="0" smtClean="0"/>
              <a:t>– 40x20 </a:t>
            </a:r>
            <a:r>
              <a:rPr lang="en-US" sz="1800" dirty="0" smtClean="0"/>
              <a:t>– NLIT</a:t>
            </a:r>
          </a:p>
          <a:p>
            <a:r>
              <a:rPr lang="en-US" sz="1800" dirty="0" smtClean="0"/>
              <a:t>40X20       Rs 750000 /month                    Rs </a:t>
            </a:r>
            <a:r>
              <a:rPr lang="en-US" sz="1800" dirty="0" smtClean="0"/>
              <a:t>3000/day</a:t>
            </a:r>
          </a:p>
          <a:p>
            <a:r>
              <a:rPr lang="en-US" sz="1800" dirty="0" smtClean="0"/>
              <a:t>latitude longitude </a:t>
            </a:r>
            <a:r>
              <a:rPr lang="en-US" sz="1800" dirty="0" smtClean="0"/>
              <a:t>		</a:t>
            </a:r>
            <a:r>
              <a:rPr lang="en-IN" sz="1800" dirty="0" smtClean="0"/>
              <a:t>23.2522100</a:t>
            </a:r>
            <a:r>
              <a:rPr lang="en-IN" sz="1800" dirty="0" smtClean="0"/>
              <a:t>, 77.5281841</a:t>
            </a:r>
          </a:p>
          <a:p>
            <a:r>
              <a:rPr lang="en-US" sz="1800" dirty="0" smtClean="0"/>
              <a:t> </a:t>
            </a:r>
            <a:endParaRPr lang="en-IN" sz="1800" dirty="0" smtClean="0"/>
          </a:p>
          <a:p>
            <a:endParaRPr lang="en-IN" altLang="en-US" sz="1800" b="1" dirty="0"/>
          </a:p>
        </p:txBody>
      </p:sp>
      <p:pic>
        <p:nvPicPr>
          <p:cNvPr id="2097165" name="Picture 2" descr="C:\Users\k.barmeda\Desktop\PH-PR-MSMA-16-08-19\Bhopal - Govindpura Industrial Area - 20' x 10'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145085" y="1600592"/>
            <a:ext cx="5405683" cy="40553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48624" name="Rectangle 3"/>
          <p:cNvSpPr/>
          <p:nvPr/>
        </p:nvSpPr>
        <p:spPr>
          <a:xfrm>
            <a:off x="2590800" y="6096000"/>
            <a:ext cx="5181600" cy="457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BHESA KHEDI BHOPAL TO INDORE HIGHWAY TOWARDS BAIRAGAR  30X20 - NLIT</a:t>
            </a:r>
            <a:endParaRPr lang="en-IN" dirty="0"/>
          </a:p>
        </p:txBody>
      </p:sp>
      <p:pic>
        <p:nvPicPr>
          <p:cNvPr id="2097162" name="Picture Placeholder 4" descr="bhesa khedi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1048619" name="Text Placeholder 10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SIZE : 30X20   </a:t>
            </a:r>
          </a:p>
          <a:p>
            <a:r>
              <a:rPr lang="en-US" dirty="0" smtClean="0"/>
              <a:t>Rs  80000/month                                    Rs 3000/day   </a:t>
            </a:r>
            <a:endParaRPr lang="en-US" dirty="0" smtClean="0"/>
          </a:p>
          <a:p>
            <a:r>
              <a:rPr lang="en-US" dirty="0" smtClean="0"/>
              <a:t>latitude longitude </a:t>
            </a:r>
            <a:r>
              <a:rPr lang="en-US" dirty="0" smtClean="0"/>
              <a:t>		23.2542489</a:t>
            </a:r>
            <a:r>
              <a:rPr lang="en-US" dirty="0" smtClean="0"/>
              <a:t>, 77.2784510</a:t>
            </a:r>
            <a:endParaRPr lang="en-US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Title 1"/>
          <p:cNvSpPr>
            <a:spLocks noGrp="1"/>
          </p:cNvSpPr>
          <p:nvPr>
            <p:ph type="title"/>
          </p:nvPr>
        </p:nvSpPr>
        <p:spPr>
          <a:xfrm>
            <a:off x="533400" y="5105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/>
              <a:t>OPPOSITE SHRI SATYA SAI COLLEGE SEHORE </a:t>
            </a:r>
            <a:r>
              <a:rPr lang="en-US" sz="2400" dirty="0" smtClean="0"/>
              <a:t>- NLIT</a:t>
            </a:r>
            <a:r>
              <a:rPr lang="en-US" sz="2400" b="1" dirty="0" smtClean="0"/>
              <a:t> </a:t>
            </a:r>
            <a:br>
              <a:rPr lang="en-US" sz="2400" b="1" dirty="0" smtClean="0"/>
            </a:br>
            <a:r>
              <a:rPr lang="en-US" sz="2400" b="1" dirty="0" smtClean="0"/>
              <a:t>20x10</a:t>
            </a:r>
            <a:br>
              <a:rPr lang="en-US" sz="2400" b="1" dirty="0" smtClean="0"/>
            </a:br>
            <a:r>
              <a:rPr lang="en-US" sz="2400" dirty="0" smtClean="0"/>
              <a:t> 15000/month                        Rs  800/day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 latitude longitude </a:t>
            </a:r>
            <a:r>
              <a:rPr lang="en-US" sz="2400" dirty="0" smtClean="0"/>
              <a:t>		23.214893 , 77128468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endParaRPr lang="en-IN" sz="2400" b="1" dirty="0"/>
          </a:p>
        </p:txBody>
      </p:sp>
      <p:pic>
        <p:nvPicPr>
          <p:cNvPr id="5" name="Content Placeholder 4" descr="WhatsApp Image 2021-11-10 at 4.54.41 PM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922" y="381000"/>
            <a:ext cx="8046156" cy="4525963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BHOPAL TO SEHORE ROAD NEAR PHANDA DISTRICT 20X20 - NLIT</a:t>
            </a:r>
            <a:endParaRPr lang="en-IN" dirty="0"/>
          </a:p>
        </p:txBody>
      </p:sp>
      <p:pic>
        <p:nvPicPr>
          <p:cNvPr id="2097164" name="Picture Placeholder 4" descr="BHOPAL TO SEHORE ROAD 20X20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37" b="37"/>
          <a:stretch>
            <a:fillRect/>
          </a:stretch>
        </p:blipFill>
        <p:spPr/>
      </p:pic>
      <p:sp>
        <p:nvSpPr>
          <p:cNvPr id="1048622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IN" dirty="0" smtClean="0"/>
              <a:t>Rs 20000 / month                         Rs  1000/day </a:t>
            </a:r>
            <a:endParaRPr lang="en-IN" dirty="0" smtClean="0"/>
          </a:p>
          <a:p>
            <a:r>
              <a:rPr lang="en-US" dirty="0" smtClean="0"/>
              <a:t>latitude longitude </a:t>
            </a:r>
            <a:r>
              <a:rPr lang="en-US" dirty="0" smtClean="0"/>
              <a:t>		</a:t>
            </a:r>
            <a:r>
              <a:rPr lang="en-IN" dirty="0" smtClean="0"/>
              <a:t>23.2290809</a:t>
            </a:r>
            <a:r>
              <a:rPr lang="en-IN" dirty="0" smtClean="0"/>
              <a:t>, 77.2105792</a:t>
            </a:r>
            <a:endParaRPr lang="en-IN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VIP SQUARE OVER BRIDGE NEAR KOHEFIZA BHOPAL  SECOND VIEW - LIT</a:t>
            </a:r>
            <a:endParaRPr lang="en-IN" dirty="0"/>
          </a:p>
        </p:txBody>
      </p:sp>
      <p:pic>
        <p:nvPicPr>
          <p:cNvPr id="2097154" name="Picture Placeholder 4" descr="vip sq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3044" r="13044"/>
          <a:stretch>
            <a:fillRect/>
          </a:stretch>
        </p:blipFill>
        <p:spPr/>
      </p:pic>
      <p:sp>
        <p:nvSpPr>
          <p:cNvPr id="1048602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SIZE : </a:t>
            </a:r>
            <a:r>
              <a:rPr lang="en-US" dirty="0" smtClean="0"/>
              <a:t>30X15 latitude </a:t>
            </a:r>
            <a:r>
              <a:rPr lang="en-US" dirty="0" smtClean="0"/>
              <a:t>longitude           23.2726650</a:t>
            </a:r>
            <a:r>
              <a:rPr lang="en-US" dirty="0" smtClean="0"/>
              <a:t>, </a:t>
            </a:r>
            <a:r>
              <a:rPr lang="en-US" dirty="0" smtClean="0"/>
              <a:t>77.3695270      </a:t>
            </a:r>
            <a:endParaRPr lang="en-US" dirty="0" smtClean="0"/>
          </a:p>
          <a:p>
            <a:endParaRPr lang="en-US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b="1" dirty="0" smtClean="0"/>
              <a:t>AIRPORT TOWARDS  LALGHATI VIP ROAD BHOPAL 40X20 - LIT </a:t>
            </a:r>
            <a:br>
              <a:rPr lang="en-US" sz="2800" b="1" dirty="0" smtClean="0"/>
            </a:br>
            <a:r>
              <a:rPr lang="en-US" sz="1600" dirty="0" smtClean="0"/>
              <a:t>FAR VIEW Rs – 200000/month        Rs </a:t>
            </a:r>
            <a:r>
              <a:rPr lang="en-US" sz="1600" smtClean="0"/>
              <a:t>10000/day </a:t>
            </a:r>
            <a:r>
              <a:rPr lang="en-US" sz="1600" smtClean="0"/>
              <a:t/>
            </a:r>
            <a:br>
              <a:rPr lang="en-US" sz="1600" smtClean="0"/>
            </a:br>
            <a:r>
              <a:rPr lang="en-US" sz="1600" smtClean="0"/>
              <a:t/>
            </a:r>
            <a:br>
              <a:rPr lang="en-US" sz="1600" smtClean="0"/>
            </a:br>
            <a:r>
              <a:rPr lang="en-US" sz="1600" smtClean="0"/>
              <a:t> </a:t>
            </a:r>
            <a:r>
              <a:rPr lang="en-US" sz="1600" smtClean="0"/>
              <a:t>latitude </a:t>
            </a:r>
            <a:r>
              <a:rPr lang="en-US" sz="1600" smtClean="0"/>
              <a:t>longitude </a:t>
            </a:r>
            <a:r>
              <a:rPr lang="en-US" sz="1600" smtClean="0"/>
              <a:t>		23.2827335, 77.3583479</a:t>
            </a:r>
            <a:endParaRPr lang="en-IN" sz="1600" dirty="0"/>
          </a:p>
        </p:txBody>
      </p:sp>
      <p:pic>
        <p:nvPicPr>
          <p:cNvPr id="5" name="Content Placeholder 4" descr="singarcholi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-381000" y="2005806"/>
            <a:ext cx="4876800" cy="3371850"/>
          </a:xfrm>
        </p:spPr>
      </p:pic>
      <p:pic>
        <p:nvPicPr>
          <p:cNvPr id="6" name="Content Placeholder 5" descr="Picture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24400" y="2006697"/>
            <a:ext cx="4953000" cy="337023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5257800"/>
            <a:ext cx="5486400" cy="5667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Railway station over bridge towards 1 no. </a:t>
            </a:r>
            <a:r>
              <a:rPr lang="en-US" dirty="0" err="1" smtClean="0"/>
              <a:t>plateform</a:t>
            </a:r>
            <a:r>
              <a:rPr lang="en-US" dirty="0" smtClean="0"/>
              <a:t> </a:t>
            </a:r>
            <a:endParaRPr lang="en-IN" dirty="0"/>
          </a:p>
        </p:txBody>
      </p:sp>
      <p:pic>
        <p:nvPicPr>
          <p:cNvPr id="5" name="Picture Placeholder 4" descr="WhatsApp Image 2021-11-22 at 1.40.50 PM.jpe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0"/>
            <a:ext cx="8305800" cy="54102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791200"/>
            <a:ext cx="5486400" cy="804862"/>
          </a:xfrm>
        </p:spPr>
        <p:txBody>
          <a:bodyPr/>
          <a:lstStyle/>
          <a:p>
            <a:r>
              <a:rPr lang="en-US" dirty="0" smtClean="0"/>
              <a:t>20x20   Rs 120000/month  Rs </a:t>
            </a:r>
            <a:r>
              <a:rPr lang="en-US" dirty="0" smtClean="0"/>
              <a:t>5000/day </a:t>
            </a:r>
          </a:p>
          <a:p>
            <a:r>
              <a:rPr lang="en-US" dirty="0" smtClean="0"/>
              <a:t>latitude longitude</a:t>
            </a:r>
            <a:r>
              <a:rPr lang="en-US" dirty="0" smtClean="0"/>
              <a:t>                             23.2633583</a:t>
            </a:r>
            <a:r>
              <a:rPr lang="en-US" dirty="0" smtClean="0"/>
              <a:t>, 77.4130821 </a:t>
            </a:r>
            <a:endParaRPr lang="en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5257800"/>
            <a:ext cx="5486400" cy="5667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Railway station over bridge towards 6 no. </a:t>
            </a:r>
            <a:r>
              <a:rPr lang="en-US" dirty="0" err="1" smtClean="0"/>
              <a:t>plateform</a:t>
            </a:r>
            <a:endParaRPr lang="en-IN" dirty="0"/>
          </a:p>
        </p:txBody>
      </p:sp>
      <p:pic>
        <p:nvPicPr>
          <p:cNvPr id="5" name="Picture Placeholder 4" descr="WhatsApp Image 2021-11-22 at 1.40.50 PM (1).jpe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5432" b="5432"/>
          <a:stretch>
            <a:fillRect/>
          </a:stretch>
        </p:blipFill>
        <p:spPr>
          <a:xfrm>
            <a:off x="457200" y="0"/>
            <a:ext cx="7924800" cy="50292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7800" y="5867400"/>
            <a:ext cx="5486400" cy="80486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20x20 Rs  120000/month  Rs </a:t>
            </a:r>
            <a:r>
              <a:rPr lang="en-US" dirty="0" smtClean="0"/>
              <a:t>5000/day</a:t>
            </a:r>
          </a:p>
          <a:p>
            <a:r>
              <a:rPr lang="en-US" dirty="0" smtClean="0"/>
              <a:t>latitude longitude                             23.2633583, 77.4130821 </a:t>
            </a:r>
            <a:endParaRPr lang="en-IN" dirty="0" smtClean="0"/>
          </a:p>
          <a:p>
            <a:r>
              <a:rPr lang="en-US" dirty="0" smtClean="0"/>
              <a:t> </a:t>
            </a:r>
            <a:endParaRPr lang="en-I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M.P </a:t>
            </a:r>
            <a:r>
              <a:rPr lang="en-US" dirty="0" err="1" smtClean="0"/>
              <a:t>nagar</a:t>
            </a:r>
            <a:r>
              <a:rPr lang="en-US" dirty="0" smtClean="0"/>
              <a:t> board office square 65x25 LIT</a:t>
            </a:r>
            <a:endParaRPr lang="en-IN" dirty="0"/>
          </a:p>
        </p:txBody>
      </p:sp>
      <p:pic>
        <p:nvPicPr>
          <p:cNvPr id="5" name="Picture Placeholder 4" descr="WhatsApp Image 2021-10-03 at 6.07.34 PM.jpe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2288" y="612775"/>
            <a:ext cx="5486400" cy="418782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IN" dirty="0" smtClean="0"/>
              <a:t>Rs  1400000 /month          Rs </a:t>
            </a:r>
            <a:r>
              <a:rPr lang="en-IN" dirty="0" smtClean="0"/>
              <a:t>50000/day</a:t>
            </a:r>
          </a:p>
          <a:p>
            <a:endParaRPr lang="en-IN" dirty="0" smtClean="0"/>
          </a:p>
          <a:p>
            <a:r>
              <a:rPr lang="en-US" dirty="0" smtClean="0"/>
              <a:t>latitude longitude</a:t>
            </a:r>
            <a:r>
              <a:rPr lang="en-US" dirty="0" smtClean="0"/>
              <a:t>                     23.2309541</a:t>
            </a:r>
            <a:r>
              <a:rPr lang="en-US" dirty="0" smtClean="0"/>
              <a:t>, 77.4325435</a:t>
            </a:r>
            <a:r>
              <a:rPr lang="en-IN" dirty="0" smtClean="0"/>
              <a:t> </a:t>
            </a:r>
            <a:endParaRPr lang="en-I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Bogda</a:t>
            </a:r>
            <a:r>
              <a:rPr lang="en-US" dirty="0" smtClean="0"/>
              <a:t> </a:t>
            </a:r>
            <a:r>
              <a:rPr lang="en-US" dirty="0" err="1" smtClean="0"/>
              <a:t>pul</a:t>
            </a:r>
            <a:r>
              <a:rPr lang="en-US" dirty="0" smtClean="0"/>
              <a:t> to </a:t>
            </a:r>
            <a:r>
              <a:rPr lang="en-US" dirty="0" err="1" smtClean="0"/>
              <a:t>m.p</a:t>
            </a:r>
            <a:r>
              <a:rPr lang="en-US" dirty="0" smtClean="0"/>
              <a:t> </a:t>
            </a:r>
            <a:r>
              <a:rPr lang="en-US" dirty="0" err="1" smtClean="0"/>
              <a:t>nagar</a:t>
            </a:r>
            <a:r>
              <a:rPr lang="en-US" dirty="0" smtClean="0"/>
              <a:t> 20x20 - LIT </a:t>
            </a:r>
            <a:endParaRPr lang="en-IN" dirty="0"/>
          </a:p>
        </p:txBody>
      </p:sp>
      <p:pic>
        <p:nvPicPr>
          <p:cNvPr id="5" name="Picture Placeholder 4" descr="WhatsApp Image 2021-10-19 at 12.12.02 PM.jpe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42" r="42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20x20 Rs  120000/month  Rs </a:t>
            </a:r>
            <a:r>
              <a:rPr lang="en-US" dirty="0" smtClean="0"/>
              <a:t>5000/day</a:t>
            </a:r>
          </a:p>
          <a:p>
            <a:endParaRPr lang="en-US" dirty="0" smtClean="0"/>
          </a:p>
          <a:p>
            <a:r>
              <a:rPr lang="en-US" dirty="0" smtClean="0"/>
              <a:t>latitude longitude </a:t>
            </a:r>
            <a:r>
              <a:rPr lang="en-US" dirty="0" smtClean="0"/>
              <a:t>                23.2500090</a:t>
            </a:r>
            <a:r>
              <a:rPr lang="en-US" dirty="0" smtClean="0"/>
              <a:t>, </a:t>
            </a:r>
            <a:r>
              <a:rPr lang="en-US" dirty="0" smtClean="0"/>
              <a:t>77.4237744     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Kolar</a:t>
            </a:r>
            <a:r>
              <a:rPr lang="en-US" dirty="0" smtClean="0"/>
              <a:t> main road 20x20 - LIT </a:t>
            </a:r>
            <a:endParaRPr lang="en-IN" dirty="0"/>
          </a:p>
        </p:txBody>
      </p:sp>
      <p:pic>
        <p:nvPicPr>
          <p:cNvPr id="5" name="Picture Placeholder 4" descr="WhatsApp Image 2021-10-19 at 12.12.45 PM.jpe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20x20 Rs  120000/month  Rs </a:t>
            </a:r>
            <a:r>
              <a:rPr lang="en-US" dirty="0" smtClean="0"/>
              <a:t>5000/day</a:t>
            </a:r>
          </a:p>
          <a:p>
            <a:endParaRPr lang="en-US" dirty="0" smtClean="0"/>
          </a:p>
          <a:p>
            <a:r>
              <a:rPr lang="en-US" dirty="0" smtClean="0"/>
              <a:t>latitude longitude </a:t>
            </a:r>
            <a:r>
              <a:rPr lang="en-US" dirty="0" smtClean="0"/>
              <a:t>                   23.1772037</a:t>
            </a:r>
            <a:r>
              <a:rPr lang="en-US" dirty="0" smtClean="0"/>
              <a:t>, 77.4176623 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348</Words>
  <Application>Microsoft Office PowerPoint</Application>
  <PresentationFormat>On-screen Show (4:3)</PresentationFormat>
  <Paragraphs>70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MULTIMEDIA ADVERTISING AGENCY BHOPAL            SINCE 1984</vt:lpstr>
      <vt:lpstr> lalghati sqaure vip raod towards bus stand  FIRST VIEW size 30x15 – LIT  --- Rs 5000/day latitude longitude      23.2726650, 77.3695270  </vt:lpstr>
      <vt:lpstr>VIP SQUARE OVER BRIDGE NEAR KOHEFIZA BHOPAL  SECOND VIEW - LIT</vt:lpstr>
      <vt:lpstr>AIRPORT TOWARDS  LALGHATI VIP ROAD BHOPAL 40X20 - LIT  FAR VIEW Rs – 200000/month        Rs 10000/day    latitude longitude   23.2827335, 77.3583479</vt:lpstr>
      <vt:lpstr>Railway station over bridge towards 1 no. plateform </vt:lpstr>
      <vt:lpstr>Railway station over bridge towards 6 no. plateform</vt:lpstr>
      <vt:lpstr>M.P nagar board office square 65x25 LIT</vt:lpstr>
      <vt:lpstr>Bogda pul to m.p nagar 20x20 - LIT </vt:lpstr>
      <vt:lpstr>Kolar main road 20x20 - LIT </vt:lpstr>
      <vt:lpstr>Bhopal Talkies Square 30x15 - LIT</vt:lpstr>
      <vt:lpstr>  BHOPAL KAROND MANDI TOWARD PEOPLES MALL – NLIT  20x10  Rs 10000/month             Rs 500/day   latitude longitude   23.2876821, 77.4112927</vt:lpstr>
      <vt:lpstr>Ahead of Sehore naka indore highway 20x20 - NLIT</vt:lpstr>
      <vt:lpstr>CRESENT PARK TO BHOPAL TOLL TAX </vt:lpstr>
      <vt:lpstr>Near airport shyampur road facing bhopal 40x20</vt:lpstr>
      <vt:lpstr>Vip road toward raja bhoj 50x30 - LIT</vt:lpstr>
      <vt:lpstr>Vip road towards lalghati 30x30 LIT </vt:lpstr>
      <vt:lpstr>Samardha bhopal road facing mandideep 40x20 - NLIT</vt:lpstr>
      <vt:lpstr>Samardha hoshangabad road facing mandideep 40x20 - NLIT   </vt:lpstr>
      <vt:lpstr>Raisen Bus stand 20x10 – NLIT Rs  15000/month                        Rs  800/day   latitude longitude   23.3278967, 77.7833706</vt:lpstr>
      <vt:lpstr>Raisen Galla mandi Bus stand Road - NLIT  20x10   15000/month                        Rs  800/day  latitude longitude   23.3228045, 77.7836960   </vt:lpstr>
      <vt:lpstr>Slide 21</vt:lpstr>
      <vt:lpstr>Slide 22</vt:lpstr>
      <vt:lpstr>BHESA KHEDI BHOPAL TO INDORE HIGHWAY TOWARDS BAIRAGAR  30X20 - NLIT</vt:lpstr>
      <vt:lpstr>OPPOSITE SHRI SATYA SAI COLLEGE SEHORE - NLIT  20x10  15000/month                        Rs  800/day   latitude longitude   23.214893 , 77128468 </vt:lpstr>
      <vt:lpstr>BHOPAL TO SEHORE ROAD NEAR PHANDA DISTRICT 20X20 - NLIT</vt:lpstr>
      <vt:lpstr>Slide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BHOPAL</dc:title>
  <dc:creator>Win7</dc:creator>
  <cp:lastModifiedBy>user</cp:lastModifiedBy>
  <cp:revision>34</cp:revision>
  <dcterms:created xsi:type="dcterms:W3CDTF">2006-08-15T13:00:00Z</dcterms:created>
  <dcterms:modified xsi:type="dcterms:W3CDTF">2021-12-17T12:10:33Z</dcterms:modified>
</cp:coreProperties>
</file>